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200" dirty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dirty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 sz="1200" dirty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75EEAFF5-1C69-4BAC-B8C0-68E9E2440BC6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DCEDF20-FA92-4EDC-B1AD-11C690368ECF}" type="slidenum">
              <a:rPr lang="en-US" altLang="en-US"/>
              <a:t>1</a:t>
            </a:fld>
            <a:endParaRPr lang="en-US" alt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62DFBEE-D865-486C-BBF4-3849A7F1CEBE}" type="slidenum">
              <a:rPr lang="en-US" altLang="en-US"/>
              <a:t>2</a:t>
            </a:fld>
            <a:endParaRPr lang="en-US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45E70D2-8326-475B-A582-92C4A2BAE1A4}" type="slidenum">
              <a:rPr lang="en-US" altLang="en-US"/>
              <a:t>3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0FA7B-E435-4838-A117-7E08AA23B7F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AD6D43-47B9-407D-A039-4E624278E3C5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5F8AF8-85D0-47E9-887D-F9B693C656C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C2DC37-A43C-48D6-8434-7249E9EC5FC8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4C3328-8378-44CD-B5E8-EE743B80214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68928-A819-4CD4-BAC4-9A06186A53C2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1B535-5BEE-4499-9E19-D5991C3A25FB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118AD-627B-4CD8-98F5-626DC54AC2A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94A3BA-7A64-4707-A3E5-EA2FB8D04D2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1734ED-5D6C-47D0-914C-E0016A1EE1C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950A6F-EA25-47B7-B6E2-336CC3BBF98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 dirty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dirty="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3CE3FC84-684E-4297-880D-CBA9D55F8A42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TRADER JOE’S</a:t>
            </a:r>
            <a:br>
              <a:rPr lang="en-US" altLang="en-US" dirty="0"/>
            </a:br>
            <a:r>
              <a:rPr lang="en-US" altLang="en-US" dirty="0"/>
              <a:t>CASE ANALYSIS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READ THE CASE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Read at least twice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Recommend you highlight and/or make notes in the margins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REASONING THE CASE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What kind of problem is this?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What is the best approach to take in reasoning to a conclusion (analytical tools —SWOT grid, or Porter’s 5 Forces)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TRADER JOE’S  </a:t>
            </a:r>
            <a:br>
              <a:rPr lang="en-US" altLang="en-US" sz="4000" dirty="0"/>
            </a:br>
            <a:r>
              <a:rPr lang="en-US" altLang="en-US" sz="4000" dirty="0"/>
              <a:t>CASE ANALYSIS—Cont’d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PREPARING YOUR WORK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Roughly outline your argument to your conclusion about the case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There are often a variety of solution possibilities to a case, and what matters therefore are two things:  (that your conclusion responds to the major issues in the case, and that you have argued clearly and cogently to that conclusion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Two questions are very helpful before deciding on a course of action:  What is the greatest weakness of your conclusion and analysis/argument?  And what alternatives might there be to your conclusion.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TRADER JOE’S</a:t>
            </a:r>
            <a:br>
              <a:rPr lang="en-US" altLang="en-US" sz="4000"/>
            </a:br>
            <a:r>
              <a:rPr lang="en-US" altLang="en-US" sz="4000"/>
              <a:t> CASE ANALYSIS—Cont’d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Your Write-up: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/>
              <a:t>Executive Summary—this should be no more than 3-4 paragraphs and then write the pages consisting of the text of your argument.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/>
              <a:t>The Executive Summary—should be the roadmap:  make sure the first page has your conclusion, along with the “meat” of your argument.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/>
              <a:t>The other pages are for elaborating your analysis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/>
              <a:t>PLEASE STILL FOCUS ON ONLY (4) TYPEWRITTEN PAGES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/>
              <a:t>End with a very brief concluding paragraph noting your conclusion and the major points that led you to it/decide if you want a contingency plan.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/>
              <a:t>Analytical tools--use as an appendix to your document and refer to them in parenthesis in the text of the paper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291</Words>
  <Application>Microsoft Office PowerPoint</Application>
  <PresentationFormat>On-screen Show (4:3)</PresentationFormat>
  <Paragraphs>23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Arial</vt:lpstr>
      <vt:lpstr>Default Design</vt:lpstr>
      <vt:lpstr>TRADER JOE’S CASE ANALYSIS</vt:lpstr>
      <vt:lpstr>TRADER JOE’S   CASE ANALYSIS—Cont’d</vt:lpstr>
      <vt:lpstr>TRADER JOE’S  CASE ANALYSIS—Cont’d</vt:lpstr>
    </vt:vector>
  </TitlesOfParts>
  <Company>Crawford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SNAPPLE CASE ANALYSIS</dc:title>
  <dc:creator>Verina Mathis-Crawford</dc:creator>
  <cp:lastModifiedBy>Mathis-Crawford Mathis-Crawford</cp:lastModifiedBy>
  <cp:revision>10</cp:revision>
  <dcterms:created xsi:type="dcterms:W3CDTF">2009-11-04T19:22:00Z</dcterms:created>
  <dcterms:modified xsi:type="dcterms:W3CDTF">2021-10-28T11:41:33Z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